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7" r:id="rId2"/>
    <p:sldId id="360" r:id="rId3"/>
    <p:sldId id="490" r:id="rId4"/>
    <p:sldId id="500" r:id="rId5"/>
    <p:sldId id="501" r:id="rId6"/>
    <p:sldId id="526" r:id="rId7"/>
    <p:sldId id="514" r:id="rId8"/>
    <p:sldId id="515" r:id="rId9"/>
    <p:sldId id="494" r:id="rId10"/>
    <p:sldId id="508" r:id="rId11"/>
    <p:sldId id="498" r:id="rId12"/>
    <p:sldId id="517" r:id="rId13"/>
    <p:sldId id="516" r:id="rId14"/>
    <p:sldId id="520" r:id="rId15"/>
    <p:sldId id="521" r:id="rId16"/>
    <p:sldId id="522" r:id="rId17"/>
    <p:sldId id="523" r:id="rId18"/>
    <p:sldId id="524" r:id="rId19"/>
    <p:sldId id="512" r:id="rId20"/>
    <p:sldId id="503" r:id="rId21"/>
    <p:sldId id="519" r:id="rId22"/>
    <p:sldId id="504" r:id="rId23"/>
    <p:sldId id="509" r:id="rId24"/>
    <p:sldId id="511" r:id="rId25"/>
    <p:sldId id="496" r:id="rId26"/>
    <p:sldId id="345" r:id="rId2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E76"/>
    <a:srgbClr val="FFFFFF"/>
    <a:srgbClr val="FE9202"/>
    <a:srgbClr val="000000"/>
    <a:srgbClr val="FF0000"/>
    <a:srgbClr val="339933"/>
    <a:srgbClr val="0000FF"/>
    <a:srgbClr val="1EE04C"/>
    <a:srgbClr val="08F63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3488" autoAdjust="0"/>
  </p:normalViewPr>
  <p:slideViewPr>
    <p:cSldViewPr snapToGrid="0">
      <p:cViewPr varScale="1">
        <p:scale>
          <a:sx n="117" d="100"/>
          <a:sy n="117" d="100"/>
        </p:scale>
        <p:origin x="108" y="120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9/26/2022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9/26/2022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9/26/2022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9/26/2022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9/26/2022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303443"/>
              </p:ext>
            </p:extLst>
          </p:nvPr>
        </p:nvGraphicFramePr>
        <p:xfrm>
          <a:off x="698048" y="1273380"/>
          <a:ext cx="5468626" cy="3070018"/>
        </p:xfrm>
        <a:graphic>
          <a:graphicData uri="http://schemas.openxmlformats.org/drawingml/2006/table">
            <a:tbl>
              <a:tblPr firstRow="1" bandRow="1"/>
              <a:tblGrid>
                <a:gridCol w="1021978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50000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52692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5CEB8A70-CB4B-0B60-89F3-8B55F866B41E}"/>
              </a:ext>
            </a:extLst>
          </p:cNvPr>
          <p:cNvSpPr txBox="1"/>
          <p:nvPr/>
        </p:nvSpPr>
        <p:spPr>
          <a:xfrm>
            <a:off x="609600" y="4442842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 stored at EOS ml-for-alarm-system/private/</a:t>
            </a:r>
            <a:r>
              <a:rPr lang="en-US" sz="1100" b="0" i="0" u="none" strike="noStrike" noProof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RB_signals</a:t>
            </a:r>
            <a:endParaRPr lang="de-AT" sz="1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AC40BC-E2BC-D6CD-152C-DA0C1F24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49" y="4704452"/>
            <a:ext cx="5468628" cy="131137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22271" y="4534839"/>
            <a:ext cx="4761551" cy="145541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C9472C-3FEA-8F0C-4ECA-B5B463A65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/>
              <a:t>For further processing, data must be:</a:t>
            </a:r>
          </a:p>
          <a:p>
            <a:r>
              <a:rPr lang="en-US" sz="1800" dirty="0"/>
              <a:t>Contain the same phenomenon: Drop signals of quenched magnets</a:t>
            </a:r>
          </a:p>
          <a:p>
            <a:r>
              <a:rPr lang="en-US" sz="1800" dirty="0"/>
              <a:t>Filtered: Drop signals with wrong data</a:t>
            </a:r>
          </a:p>
          <a:p>
            <a:r>
              <a:rPr lang="en-US" sz="1800" dirty="0"/>
              <a:t>Aligned: Energy extraction must start at the correct time</a:t>
            </a:r>
          </a:p>
          <a:p>
            <a:r>
              <a:rPr lang="en-US" sz="1800" dirty="0"/>
              <a:t>Merged: Fit simulations to real data</a:t>
            </a:r>
          </a:p>
          <a:p>
            <a:r>
              <a:rPr lang="en-US" sz="1800" dirty="0"/>
              <a:t>Cropped: All events must have same length/index</a:t>
            </a:r>
          </a:p>
          <a:p>
            <a:endParaRPr lang="en-US" sz="1800" dirty="0"/>
          </a:p>
          <a:p>
            <a:endParaRPr lang="de-AT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Datasets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59629C-F923-7491-761C-2C69F071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0" y="2086719"/>
            <a:ext cx="5069384" cy="15608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788E4F9-53A8-1AFD-EA7D-1E23FDD4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78" y="3783414"/>
            <a:ext cx="5615841" cy="27874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46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3544EF3-D40F-980B-30BD-9475516E8F82}"/>
              </a:ext>
            </a:extLst>
          </p:cNvPr>
          <p:cNvGrpSpPr/>
          <p:nvPr/>
        </p:nvGrpSpPr>
        <p:grpSpPr>
          <a:xfrm>
            <a:off x="1880700" y="1369379"/>
            <a:ext cx="7846959" cy="4119241"/>
            <a:chOff x="683119" y="2705414"/>
            <a:chExt cx="5411050" cy="2131365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1B4CBD5-A584-21E3-0DCF-A1AF6E614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119" y="3171840"/>
              <a:ext cx="5411050" cy="1664939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A3FCA08-A304-3AAD-7492-584AF9D2AED4}"/>
                </a:ext>
              </a:extLst>
            </p:cNvPr>
            <p:cNvSpPr txBox="1"/>
            <p:nvPr/>
          </p:nvSpPr>
          <p:spPr>
            <a:xfrm>
              <a:off x="1811943" y="3178099"/>
              <a:ext cx="581746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US" dirty="0">
                  <a:solidFill>
                    <a:srgbClr val="000000"/>
                  </a:solidFill>
                </a:rPr>
                <a:t>A8R1</a:t>
              </a:r>
              <a:r>
                <a:rPr lang="en-US" b="1" dirty="0">
                  <a:solidFill>
                    <a:srgbClr val="000000"/>
                  </a:solidFill>
                </a:rPr>
                <a:t> </a:t>
              </a:r>
            </a:p>
            <a:p>
              <a:pPr algn="r"/>
              <a:r>
                <a:rPr lang="en-US" b="1" dirty="0">
                  <a:solidFill>
                    <a:srgbClr val="000000"/>
                  </a:solidFill>
                </a:rPr>
                <a:t>1 / </a:t>
              </a:r>
              <a:r>
                <a:rPr lang="en-US" b="1" dirty="0">
                  <a:solidFill>
                    <a:srgbClr val="FF0000"/>
                  </a:solidFill>
                </a:rPr>
                <a:t>78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08EBF45-6C20-3C1D-4D37-5A8349AF07D7}"/>
                </a:ext>
              </a:extLst>
            </p:cNvPr>
            <p:cNvSpPr txBox="1"/>
            <p:nvPr/>
          </p:nvSpPr>
          <p:spPr>
            <a:xfrm>
              <a:off x="2344116" y="4258763"/>
              <a:ext cx="581746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B8R1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2 / </a:t>
              </a:r>
              <a:r>
                <a:rPr lang="en-US" b="1" dirty="0">
                  <a:solidFill>
                    <a:srgbClr val="FF0000"/>
                  </a:solidFill>
                </a:rPr>
                <a:t>77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E41921E-5E88-E4A7-739B-666E328B677E}"/>
                </a:ext>
              </a:extLst>
            </p:cNvPr>
            <p:cNvSpPr txBox="1"/>
            <p:nvPr/>
          </p:nvSpPr>
          <p:spPr>
            <a:xfrm>
              <a:off x="3341917" y="4258763"/>
              <a:ext cx="581746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B9R1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4 / </a:t>
              </a:r>
              <a:r>
                <a:rPr lang="en-US" b="1" dirty="0">
                  <a:solidFill>
                    <a:srgbClr val="FF0000"/>
                  </a:solidFill>
                </a:rPr>
                <a:t>76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604C944-7DD6-4A70-84E5-3935F6E33FE6}"/>
                </a:ext>
              </a:extLst>
            </p:cNvPr>
            <p:cNvSpPr txBox="1"/>
            <p:nvPr/>
          </p:nvSpPr>
          <p:spPr>
            <a:xfrm>
              <a:off x="3678795" y="3194504"/>
              <a:ext cx="966793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B8L2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153 / </a:t>
              </a:r>
              <a:r>
                <a:rPr lang="en-US" b="1" dirty="0">
                  <a:solidFill>
                    <a:srgbClr val="FF0000"/>
                  </a:solidFill>
                </a:rPr>
                <a:t>154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4DA01B1-EA33-CEB7-901D-67D6E8984204}"/>
                </a:ext>
              </a:extLst>
            </p:cNvPr>
            <p:cNvSpPr txBox="1"/>
            <p:nvPr/>
          </p:nvSpPr>
          <p:spPr>
            <a:xfrm>
              <a:off x="4162190" y="4258763"/>
              <a:ext cx="966793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A8L2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154 / </a:t>
              </a:r>
              <a:r>
                <a:rPr lang="en-US" b="1" dirty="0">
                  <a:solidFill>
                    <a:srgbClr val="FF0000"/>
                  </a:solidFill>
                </a:rPr>
                <a:t>1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DC5F5C9B-30A8-CB30-D999-72B8A4BF5633}"/>
                </a:ext>
              </a:extLst>
            </p:cNvPr>
            <p:cNvSpPr txBox="1"/>
            <p:nvPr/>
          </p:nvSpPr>
          <p:spPr>
            <a:xfrm>
              <a:off x="2008687" y="2705414"/>
              <a:ext cx="2263204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RB.A12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Phys. Position / </a:t>
              </a:r>
              <a:r>
                <a:rPr lang="en-US" b="1" dirty="0">
                  <a:solidFill>
                    <a:srgbClr val="FF0000"/>
                  </a:solidFill>
                </a:rPr>
                <a:t>El. Position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AC535C9-1ACB-C63A-0304-07871901CE19}"/>
                </a:ext>
              </a:extLst>
            </p:cNvPr>
            <p:cNvSpPr txBox="1"/>
            <p:nvPr/>
          </p:nvSpPr>
          <p:spPr>
            <a:xfrm>
              <a:off x="2824148" y="3194504"/>
              <a:ext cx="632283" cy="334423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A9R1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3 / </a:t>
              </a:r>
              <a:r>
                <a:rPr lang="en-US" b="1" dirty="0">
                  <a:solidFill>
                    <a:srgbClr val="FF0000"/>
                  </a:solidFill>
                </a:rPr>
                <a:t>79</a:t>
              </a:r>
              <a:endParaRPr lang="de-AT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2EFDE438-A4FB-1648-BEED-4F8517C8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886" y="451004"/>
            <a:ext cx="2584853" cy="173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973</Words>
  <Application>Microsoft Office PowerPoint</Application>
  <PresentationFormat>Breitbild</PresentationFormat>
  <Paragraphs>301</Paragraphs>
  <Slides>26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Existing Database Overview</vt:lpstr>
      <vt:lpstr>Creating Datasets</vt:lpstr>
      <vt:lpstr>El. Vs Phys. Position</vt:lpstr>
      <vt:lpstr>Signal vs. scaled signal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1322</cp:revision>
  <cp:lastPrinted>2020-05-13T09:15:16Z</cp:lastPrinted>
  <dcterms:created xsi:type="dcterms:W3CDTF">2019-07-26T06:24:56Z</dcterms:created>
  <dcterms:modified xsi:type="dcterms:W3CDTF">2022-09-26T11:33:14Z</dcterms:modified>
</cp:coreProperties>
</file>